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5" r:id="rId15"/>
    <p:sldId id="270" r:id="rId16"/>
    <p:sldId id="272" r:id="rId17"/>
    <p:sldId id="273" r:id="rId18"/>
    <p:sldId id="274" r:id="rId19"/>
    <p:sldId id="328" r:id="rId20"/>
    <p:sldId id="32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2" r:id="rId29"/>
    <p:sldId id="32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0" r:id="rId41"/>
    <p:sldId id="295" r:id="rId42"/>
    <p:sldId id="296" r:id="rId43"/>
    <p:sldId id="327" r:id="rId44"/>
    <p:sldId id="298" r:id="rId45"/>
    <p:sldId id="299" r:id="rId46"/>
    <p:sldId id="300" r:id="rId47"/>
    <p:sldId id="301" r:id="rId48"/>
    <p:sldId id="302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24" r:id="rId60"/>
    <p:sldId id="321" r:id="rId6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88" y="20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autoplay-unmute-button-iossafarichrome" TargetMode="External"/><Relationship Id="rId2" Type="http://schemas.openxmlformats.org/officeDocument/2006/relationships/hyperlink" Target="https://support.brightcove.com/autoplay-considerations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678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myPlayer.muted(true);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</a:t>
            </a:r>
            <a:r>
              <a:rPr lang="en-US">
                <a:hlinkClick r:id="rId2"/>
              </a:rPr>
              <a:t>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dirty="0" err="1"/>
              <a:t>timeupdate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3366FF"/>
                </a:solidFill>
              </a:rPr>
              <a:t>muted()</a:t>
            </a:r>
            <a:r>
              <a:rPr lang="en-US" dirty="0"/>
              <a:t> getter/setter method to avoid the issue in this session</a:t>
            </a:r>
          </a:p>
          <a:p>
            <a:r>
              <a:rPr lang="en-US" dirty="0"/>
              <a:t>Document available with details</a:t>
            </a:r>
          </a:p>
          <a:p>
            <a:pPr lvl="1"/>
            <a:r>
              <a:rPr lang="en-US" dirty="0"/>
              <a:t>Autoplay 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“solution”</a:t>
            </a:r>
          </a:p>
          <a:p>
            <a:pPr lvl="1"/>
            <a:r>
              <a:rPr lang="en-US" dirty="0"/>
              <a:t>Brightcove Player Sample: Autoplay with Unmute Button for iOS/Safari/Chrome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You cannot access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object until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9" y="1833997"/>
            <a:ext cx="12989126" cy="75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</a:t>
            </a:r>
            <a:r>
              <a:t>the </a:t>
            </a:r>
            <a:r>
              <a:rPr lang="en-US"/>
              <a:t>Standard </a:t>
            </a:r>
            <a:r>
              <a:rPr lang="en-US" dirty="0"/>
              <a:t>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dirty="0"/>
              <a:t>Adding a Brightcove Plugin to a Player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5: Adding the Overlay Plugin to a Player</a:t>
            </a:r>
            <a:endParaRPr dirty="0">
              <a:solidFill>
                <a:srgbClr val="FF0000"/>
              </a:solidFill>
            </a:endParaRPr>
          </a:p>
          <a:p>
            <a:pPr marL="342900" indent="-342900"/>
            <a:r>
              <a:rPr dirty="0"/>
              <a:t>Task 6: Using the IMA Plugin to Play VAST Ads</a:t>
            </a:r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rPr dirty="0"/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2131</Words>
  <Application>Microsoft Macintosh PowerPoint</Application>
  <PresentationFormat>Custom</PresentationFormat>
  <Paragraphs>373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Gotham</vt:lpstr>
      <vt:lpstr>Source Code Pro</vt:lpstr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Quick Review Poll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Quick Review Poll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35</cp:revision>
  <dcterms:modified xsi:type="dcterms:W3CDTF">2019-07-25T19:25:22Z</dcterms:modified>
</cp:coreProperties>
</file>